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2F03-D730-4C3E-B82D-96E3D93C20D0}" type="datetimeFigureOut">
              <a:rPr lang="zh-CN" altLang="en-US" smtClean="0"/>
              <a:t>2012/1/19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F49D9-927F-4C10-981A-B1D9861E2F0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2F03-D730-4C3E-B82D-96E3D93C20D0}" type="datetimeFigureOut">
              <a:rPr lang="zh-CN" altLang="en-US" smtClean="0"/>
              <a:t>2012/1/19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F49D9-927F-4C10-981A-B1D9861E2F0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2F03-D730-4C3E-B82D-96E3D93C20D0}" type="datetimeFigureOut">
              <a:rPr lang="zh-CN" altLang="en-US" smtClean="0"/>
              <a:t>2012/1/19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F49D9-927F-4C10-981A-B1D9861E2F0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2F03-D730-4C3E-B82D-96E3D93C20D0}" type="datetimeFigureOut">
              <a:rPr lang="zh-CN" altLang="en-US" smtClean="0"/>
              <a:t>2012/1/19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F49D9-927F-4C10-981A-B1D9861E2F0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2F03-D730-4C3E-B82D-96E3D93C20D0}" type="datetimeFigureOut">
              <a:rPr lang="zh-CN" altLang="en-US" smtClean="0"/>
              <a:t>2012/1/19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F49D9-927F-4C10-981A-B1D9861E2F0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2F03-D730-4C3E-B82D-96E3D93C20D0}" type="datetimeFigureOut">
              <a:rPr lang="zh-CN" altLang="en-US" smtClean="0"/>
              <a:t>2012/1/19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F49D9-927F-4C10-981A-B1D9861E2F0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2F03-D730-4C3E-B82D-96E3D93C20D0}" type="datetimeFigureOut">
              <a:rPr lang="zh-CN" altLang="en-US" smtClean="0"/>
              <a:t>2012/1/19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F49D9-927F-4C10-981A-B1D9861E2F0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2F03-D730-4C3E-B82D-96E3D93C20D0}" type="datetimeFigureOut">
              <a:rPr lang="zh-CN" altLang="en-US" smtClean="0"/>
              <a:t>2012/1/19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F49D9-927F-4C10-981A-B1D9861E2F0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2F03-D730-4C3E-B82D-96E3D93C20D0}" type="datetimeFigureOut">
              <a:rPr lang="zh-CN" altLang="en-US" smtClean="0"/>
              <a:t>2012/1/19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F49D9-927F-4C10-981A-B1D9861E2F0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2F03-D730-4C3E-B82D-96E3D93C20D0}" type="datetimeFigureOut">
              <a:rPr lang="zh-CN" altLang="en-US" smtClean="0"/>
              <a:t>2012/1/19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F49D9-927F-4C10-981A-B1D9861E2F0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12F03-D730-4C3E-B82D-96E3D93C20D0}" type="datetimeFigureOut">
              <a:rPr lang="zh-CN" altLang="en-US" smtClean="0"/>
              <a:t>2012/1/19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F49D9-927F-4C10-981A-B1D9861E2F0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12F03-D730-4C3E-B82D-96E3D93C20D0}" type="datetimeFigureOut">
              <a:rPr lang="zh-CN" altLang="en-US" smtClean="0"/>
              <a:t>2012/1/19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F49D9-927F-4C10-981A-B1D9861E2F0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D86A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F641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F892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FAF3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FDD1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13C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497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801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B6C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ED7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1222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DC23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158D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18D8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1C33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1F9E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22F9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2654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29AF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2D19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3017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3305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DF8E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3576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37E7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3AA6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3DF1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412D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442A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46F9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4A44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4D9F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509D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E2D9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536B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56C6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5A02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5D3E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6099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63E4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6710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6A6B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6DB7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7103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E624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E970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ECDA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F035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2eF371.tmp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Custom</PresentationFormat>
  <Paragraphs>0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pc</cp:lastModifiedBy>
  <cp:revision>1</cp:revision>
  <dcterms:created xsi:type="dcterms:W3CDTF">2012-01-19T07:36:02Z</dcterms:created>
  <dcterms:modified xsi:type="dcterms:W3CDTF">2012-01-19T07:37:18Z</dcterms:modified>
</cp:coreProperties>
</file>