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D81F5-F0DD-4FB5-9FD7-FE6C74CED4D8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A7511-C789-4D33-86AE-965497E9FB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A9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2012-09-19T09:58:59Z</dcterms:created>
  <dcterms:modified xsi:type="dcterms:W3CDTF">2012-09-19T09:59:08Z</dcterms:modified>
</cp:coreProperties>
</file>