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49B4-82AB-4874-8F5C-8AEFDD3B69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4EA4-DD5E-4ED4-B562-4B94F43DC4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49B4-82AB-4874-8F5C-8AEFDD3B69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4EA4-DD5E-4ED4-B562-4B94F43DC4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49B4-82AB-4874-8F5C-8AEFDD3B69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4EA4-DD5E-4ED4-B562-4B94F43DC4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49B4-82AB-4874-8F5C-8AEFDD3B69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4EA4-DD5E-4ED4-B562-4B94F43DC4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49B4-82AB-4874-8F5C-8AEFDD3B69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4EA4-DD5E-4ED4-B562-4B94F43DC4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49B4-82AB-4874-8F5C-8AEFDD3B69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4EA4-DD5E-4ED4-B562-4B94F43DC4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49B4-82AB-4874-8F5C-8AEFDD3B69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4EA4-DD5E-4ED4-B562-4B94F43DC4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49B4-82AB-4874-8F5C-8AEFDD3B69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4EA4-DD5E-4ED4-B562-4B94F43DC4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49B4-82AB-4874-8F5C-8AEFDD3B69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4EA4-DD5E-4ED4-B562-4B94F43DC4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49B4-82AB-4874-8F5C-8AEFDD3B69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4EA4-DD5E-4ED4-B562-4B94F43DC4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49B4-82AB-4874-8F5C-8AEFDD3B69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4EA4-DD5E-4ED4-B562-4B94F43DC4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E49B4-82AB-4874-8F5C-8AEFDD3B69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74EA4-DD5E-4ED4-B562-4B94F43DC4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434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2012-09-19T09:58:37Z</dcterms:created>
  <dcterms:modified xsi:type="dcterms:W3CDTF">2012-09-19T09:58:44Z</dcterms:modified>
</cp:coreProperties>
</file>