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247B4-3258-46E2-BFE3-BBF592F77F1C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448F2-E84F-49AE-94D4-62BAB20D501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E8B2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</cp:revision>
  <dcterms:created xsi:type="dcterms:W3CDTF">2012-09-19T09:57:08Z</dcterms:created>
  <dcterms:modified xsi:type="dcterms:W3CDTF">2012-09-19T09:57:24Z</dcterms:modified>
</cp:coreProperties>
</file>