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C74F-C052-49CC-A8B3-2F9E7685D795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3E4FA-32E8-4ABC-895A-F090747D52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00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2012-09-17T10:37:02Z</dcterms:created>
  <dcterms:modified xsi:type="dcterms:W3CDTF">2012-09-17T10:37:09Z</dcterms:modified>
</cp:coreProperties>
</file>