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A636-B938-4EE4-B0A1-F8CBDAF18437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0A43E-E5D1-4386-B5C3-557EE51F78A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A636-B938-4EE4-B0A1-F8CBDAF18437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0A43E-E5D1-4386-B5C3-557EE51F78A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A636-B938-4EE4-B0A1-F8CBDAF18437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0A43E-E5D1-4386-B5C3-557EE51F78A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A636-B938-4EE4-B0A1-F8CBDAF18437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0A43E-E5D1-4386-B5C3-557EE51F78A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A636-B938-4EE4-B0A1-F8CBDAF18437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0A43E-E5D1-4386-B5C3-557EE51F78A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A636-B938-4EE4-B0A1-F8CBDAF18437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0A43E-E5D1-4386-B5C3-557EE51F78A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A636-B938-4EE4-B0A1-F8CBDAF18437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0A43E-E5D1-4386-B5C3-557EE51F78A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A636-B938-4EE4-B0A1-F8CBDAF18437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0A43E-E5D1-4386-B5C3-557EE51F78A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A636-B938-4EE4-B0A1-F8CBDAF18437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0A43E-E5D1-4386-B5C3-557EE51F78A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A636-B938-4EE4-B0A1-F8CBDAF18437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0A43E-E5D1-4386-B5C3-557EE51F78A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A636-B938-4EE4-B0A1-F8CBDAF18437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0A43E-E5D1-4386-B5C3-557EE51F78A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FA636-B938-4EE4-B0A1-F8CBDAF18437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0A43E-E5D1-4386-B5C3-557EE51F78A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FE66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2012-09-17T10:36:41Z</dcterms:created>
  <dcterms:modified xsi:type="dcterms:W3CDTF">2012-09-17T10:36:48Z</dcterms:modified>
</cp:coreProperties>
</file>