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817-E0F2-4C8B-AF0B-7DA5AB61714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3A49-B6F7-4B74-8B9B-32BF0060AC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817-E0F2-4C8B-AF0B-7DA5AB61714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3A49-B6F7-4B74-8B9B-32BF0060AC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817-E0F2-4C8B-AF0B-7DA5AB61714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3A49-B6F7-4B74-8B9B-32BF0060AC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817-E0F2-4C8B-AF0B-7DA5AB61714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3A49-B6F7-4B74-8B9B-32BF0060AC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817-E0F2-4C8B-AF0B-7DA5AB61714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3A49-B6F7-4B74-8B9B-32BF0060AC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817-E0F2-4C8B-AF0B-7DA5AB61714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3A49-B6F7-4B74-8B9B-32BF0060AC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817-E0F2-4C8B-AF0B-7DA5AB61714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3A49-B6F7-4B74-8B9B-32BF0060AC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817-E0F2-4C8B-AF0B-7DA5AB61714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3A49-B6F7-4B74-8B9B-32BF0060AC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817-E0F2-4C8B-AF0B-7DA5AB61714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3A49-B6F7-4B74-8B9B-32BF0060AC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817-E0F2-4C8B-AF0B-7DA5AB61714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3A49-B6F7-4B74-8B9B-32BF0060AC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817-E0F2-4C8B-AF0B-7DA5AB61714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3A49-B6F7-4B74-8B9B-32BF0060AC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F0817-E0F2-4C8B-AF0B-7DA5AB61714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53A49-B6F7-4B74-8B9B-32BF0060AC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D03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2012-09-19T10:24:20Z</dcterms:created>
  <dcterms:modified xsi:type="dcterms:W3CDTF">2012-09-19T10:24:28Z</dcterms:modified>
</cp:coreProperties>
</file>