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1CA-47E2-4065-8423-DB6F570EBF5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DB847-BDE0-4ADD-A61E-3BAEBDBA93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1CA-47E2-4065-8423-DB6F570EBF5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DB847-BDE0-4ADD-A61E-3BAEBDBA93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1CA-47E2-4065-8423-DB6F570EBF5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DB847-BDE0-4ADD-A61E-3BAEBDBA93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1CA-47E2-4065-8423-DB6F570EBF5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DB847-BDE0-4ADD-A61E-3BAEBDBA93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1CA-47E2-4065-8423-DB6F570EBF5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DB847-BDE0-4ADD-A61E-3BAEBDBA93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1CA-47E2-4065-8423-DB6F570EBF5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DB847-BDE0-4ADD-A61E-3BAEBDBA93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1CA-47E2-4065-8423-DB6F570EBF5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DB847-BDE0-4ADD-A61E-3BAEBDBA93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1CA-47E2-4065-8423-DB6F570EBF5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DB847-BDE0-4ADD-A61E-3BAEBDBA93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1CA-47E2-4065-8423-DB6F570EBF5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DB847-BDE0-4ADD-A61E-3BAEBDBA93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1CA-47E2-4065-8423-DB6F570EBF5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DB847-BDE0-4ADD-A61E-3BAEBDBA93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1CA-47E2-4065-8423-DB6F570EBF5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DB847-BDE0-4ADD-A61E-3BAEBDBA93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101CA-47E2-4065-8423-DB6F570EBF5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DB847-BDE0-4ADD-A61E-3BAEBDBA93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7772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2012-09-19T10:23:57Z</dcterms:created>
  <dcterms:modified xsi:type="dcterms:W3CDTF">2012-09-19T10:24:06Z</dcterms:modified>
</cp:coreProperties>
</file>