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10F-9C4E-4F50-ACDD-8D1E2A46F8C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EDE4-919C-44F3-B160-164E8A2EE5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10F-9C4E-4F50-ACDD-8D1E2A46F8C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EDE4-919C-44F3-B160-164E8A2EE5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10F-9C4E-4F50-ACDD-8D1E2A46F8C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EDE4-919C-44F3-B160-164E8A2EE5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10F-9C4E-4F50-ACDD-8D1E2A46F8C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EDE4-919C-44F3-B160-164E8A2EE5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10F-9C4E-4F50-ACDD-8D1E2A46F8C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EDE4-919C-44F3-B160-164E8A2EE5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10F-9C4E-4F50-ACDD-8D1E2A46F8C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EDE4-919C-44F3-B160-164E8A2EE5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10F-9C4E-4F50-ACDD-8D1E2A46F8C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EDE4-919C-44F3-B160-164E8A2EE5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10F-9C4E-4F50-ACDD-8D1E2A46F8C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EDE4-919C-44F3-B160-164E8A2EE5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10F-9C4E-4F50-ACDD-8D1E2A46F8C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EDE4-919C-44F3-B160-164E8A2EE5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10F-9C4E-4F50-ACDD-8D1E2A46F8C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EDE4-919C-44F3-B160-164E8A2EE5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0510F-9C4E-4F50-ACDD-8D1E2A46F8C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EEDE4-919C-44F3-B160-164E8A2EE5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0510F-9C4E-4F50-ACDD-8D1E2A46F8C6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EEDE4-919C-44F3-B160-164E8A2EE5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29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2012-09-19T10:23:27Z</dcterms:created>
  <dcterms:modified xsi:type="dcterms:W3CDTF">2012-09-19T10:23:35Z</dcterms:modified>
</cp:coreProperties>
</file>