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7E2A3-CCBA-4A58-A75C-50861C8A50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6D6D0-7EC6-43D5-A08C-37425B466D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BB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2012-09-19T10:23:09Z</dcterms:created>
  <dcterms:modified xsi:type="dcterms:W3CDTF">2012-09-19T10:23:15Z</dcterms:modified>
</cp:coreProperties>
</file>