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7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zh-CN" smtClean="0"/>
              <a:t>Click to edit Master subtitle style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20C4E-CBFE-4344-8AEA-5F1A71242BD5}" type="datetimeFigureOut">
              <a:rPr lang="zh-CN" altLang="en-US" smtClean="0"/>
              <a:t>2012/9/19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894B3-2D56-4CAF-8D53-9485479FF9D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20C4E-CBFE-4344-8AEA-5F1A71242BD5}" type="datetimeFigureOut">
              <a:rPr lang="zh-CN" altLang="en-US" smtClean="0"/>
              <a:t>2012/9/19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894B3-2D56-4CAF-8D53-9485479FF9D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20C4E-CBFE-4344-8AEA-5F1A71242BD5}" type="datetimeFigureOut">
              <a:rPr lang="zh-CN" altLang="en-US" smtClean="0"/>
              <a:t>2012/9/19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894B3-2D56-4CAF-8D53-9485479FF9D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20C4E-CBFE-4344-8AEA-5F1A71242BD5}" type="datetimeFigureOut">
              <a:rPr lang="zh-CN" altLang="en-US" smtClean="0"/>
              <a:t>2012/9/19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894B3-2D56-4CAF-8D53-9485479FF9D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20C4E-CBFE-4344-8AEA-5F1A71242BD5}" type="datetimeFigureOut">
              <a:rPr lang="zh-CN" altLang="en-US" smtClean="0"/>
              <a:t>2012/9/19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894B3-2D56-4CAF-8D53-9485479FF9D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20C4E-CBFE-4344-8AEA-5F1A71242BD5}" type="datetimeFigureOut">
              <a:rPr lang="zh-CN" altLang="en-US" smtClean="0"/>
              <a:t>2012/9/19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894B3-2D56-4CAF-8D53-9485479FF9D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20C4E-CBFE-4344-8AEA-5F1A71242BD5}" type="datetimeFigureOut">
              <a:rPr lang="zh-CN" altLang="en-US" smtClean="0"/>
              <a:t>2012/9/19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894B3-2D56-4CAF-8D53-9485479FF9D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20C4E-CBFE-4344-8AEA-5F1A71242BD5}" type="datetimeFigureOut">
              <a:rPr lang="zh-CN" altLang="en-US" smtClean="0"/>
              <a:t>2012/9/19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894B3-2D56-4CAF-8D53-9485479FF9D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20C4E-CBFE-4344-8AEA-5F1A71242BD5}" type="datetimeFigureOut">
              <a:rPr lang="zh-CN" altLang="en-US" smtClean="0"/>
              <a:t>2012/9/19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894B3-2D56-4CAF-8D53-9485479FF9D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20C4E-CBFE-4344-8AEA-5F1A71242BD5}" type="datetimeFigureOut">
              <a:rPr lang="zh-CN" altLang="en-US" smtClean="0"/>
              <a:t>2012/9/19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894B3-2D56-4CAF-8D53-9485479FF9D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20C4E-CBFE-4344-8AEA-5F1A71242BD5}" type="datetimeFigureOut">
              <a:rPr lang="zh-CN" altLang="en-US" smtClean="0"/>
              <a:t>2012/9/19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894B3-2D56-4CAF-8D53-9485479FF9D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B20C4E-CBFE-4344-8AEA-5F1A71242BD5}" type="datetimeFigureOut">
              <a:rPr lang="zh-CN" altLang="en-US" smtClean="0"/>
              <a:t>2012/9/19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5894B3-2D56-4CAF-8D53-9485479FF9D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2e7933.tmp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pc</dc:creator>
  <cp:lastModifiedBy>pc</cp:lastModifiedBy>
  <cp:revision>1</cp:revision>
  <dcterms:created xsi:type="dcterms:W3CDTF">2012-09-19T10:22:52Z</dcterms:created>
  <dcterms:modified xsi:type="dcterms:W3CDTF">2012-09-19T10:22:58Z</dcterms:modified>
</cp:coreProperties>
</file>