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0C4E-CBFE-4344-8AEA-5F1A71242BD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94B3-2D56-4CAF-8D53-9485479FF9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0C4E-CBFE-4344-8AEA-5F1A71242BD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94B3-2D56-4CAF-8D53-9485479FF9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0C4E-CBFE-4344-8AEA-5F1A71242BD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94B3-2D56-4CAF-8D53-9485479FF9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0C4E-CBFE-4344-8AEA-5F1A71242BD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94B3-2D56-4CAF-8D53-9485479FF9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0C4E-CBFE-4344-8AEA-5F1A71242BD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94B3-2D56-4CAF-8D53-9485479FF9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0C4E-CBFE-4344-8AEA-5F1A71242BD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94B3-2D56-4CAF-8D53-9485479FF9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0C4E-CBFE-4344-8AEA-5F1A71242BD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94B3-2D56-4CAF-8D53-9485479FF9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0C4E-CBFE-4344-8AEA-5F1A71242BD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94B3-2D56-4CAF-8D53-9485479FF9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0C4E-CBFE-4344-8AEA-5F1A71242BD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94B3-2D56-4CAF-8D53-9485479FF9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0C4E-CBFE-4344-8AEA-5F1A71242BD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94B3-2D56-4CAF-8D53-9485479FF9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0C4E-CBFE-4344-8AEA-5F1A71242BD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94B3-2D56-4CAF-8D53-9485479FF9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20C4E-CBFE-4344-8AEA-5F1A71242BD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894B3-2D56-4CAF-8D53-9485479FF9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7933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2012-09-19T10:22:52Z</dcterms:created>
  <dcterms:modified xsi:type="dcterms:W3CDTF">2012-09-19T10:22:58Z</dcterms:modified>
</cp:coreProperties>
</file>