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8920-A6AC-4398-82E7-B71A3EC1520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3192-36FD-43B4-A554-E01502E764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8920-A6AC-4398-82E7-B71A3EC1520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3192-36FD-43B4-A554-E01502E764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8920-A6AC-4398-82E7-B71A3EC1520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3192-36FD-43B4-A554-E01502E764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8920-A6AC-4398-82E7-B71A3EC1520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3192-36FD-43B4-A554-E01502E764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8920-A6AC-4398-82E7-B71A3EC1520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3192-36FD-43B4-A554-E01502E764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8920-A6AC-4398-82E7-B71A3EC1520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3192-36FD-43B4-A554-E01502E764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8920-A6AC-4398-82E7-B71A3EC1520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3192-36FD-43B4-A554-E01502E764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8920-A6AC-4398-82E7-B71A3EC1520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3192-36FD-43B4-A554-E01502E764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8920-A6AC-4398-82E7-B71A3EC1520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3192-36FD-43B4-A554-E01502E764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8920-A6AC-4398-82E7-B71A3EC1520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3192-36FD-43B4-A554-E01502E764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8920-A6AC-4398-82E7-B71A3EC1520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3192-36FD-43B4-A554-E01502E764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78920-A6AC-4398-82E7-B71A3EC1520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53192-36FD-43B4-A554-E01502E764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2B3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2012-09-19T10:22:32Z</dcterms:created>
  <dcterms:modified xsi:type="dcterms:W3CDTF">2012-09-19T10:22:39Z</dcterms:modified>
</cp:coreProperties>
</file>