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1E42-5951-4C80-958E-52AEB6F53A1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5EAE-F8FF-4665-BB1B-2FFB8CEF103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1E42-5951-4C80-958E-52AEB6F53A1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5EAE-F8FF-4665-BB1B-2FFB8CEF103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1E42-5951-4C80-958E-52AEB6F53A1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5EAE-F8FF-4665-BB1B-2FFB8CEF103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1E42-5951-4C80-958E-52AEB6F53A1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5EAE-F8FF-4665-BB1B-2FFB8CEF103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1E42-5951-4C80-958E-52AEB6F53A1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5EAE-F8FF-4665-BB1B-2FFB8CEF103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1E42-5951-4C80-958E-52AEB6F53A1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5EAE-F8FF-4665-BB1B-2FFB8CEF103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1E42-5951-4C80-958E-52AEB6F53A1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5EAE-F8FF-4665-BB1B-2FFB8CEF103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1E42-5951-4C80-958E-52AEB6F53A1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5EAE-F8FF-4665-BB1B-2FFB8CEF103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1E42-5951-4C80-958E-52AEB6F53A1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5EAE-F8FF-4665-BB1B-2FFB8CEF103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1E42-5951-4C80-958E-52AEB6F53A1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5EAE-F8FF-4665-BB1B-2FFB8CEF103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1E42-5951-4C80-958E-52AEB6F53A1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5EAE-F8FF-4665-BB1B-2FFB8CEF103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B1E42-5951-4C80-958E-52AEB6F53A1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C5EAE-F8FF-4665-BB1B-2FFB8CEF103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D777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2012-09-19T10:22:11Z</dcterms:created>
  <dcterms:modified xsi:type="dcterms:W3CDTF">2012-09-19T10:22:19Z</dcterms:modified>
</cp:coreProperties>
</file>