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9E7E5-9172-4805-86C0-DF1BB4A75141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D09CB-8EE4-4BF2-B254-FE5F71015E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01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2012-09-19T10:21:49Z</dcterms:created>
  <dcterms:modified xsi:type="dcterms:W3CDTF">2012-09-19T10:21:57Z</dcterms:modified>
</cp:coreProperties>
</file>