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B152E-35D4-46CF-91E8-A873DC1507A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2F16-3F60-4C69-AEEC-78562A73500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B152E-35D4-46CF-91E8-A873DC1507A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2F16-3F60-4C69-AEEC-78562A73500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B152E-35D4-46CF-91E8-A873DC1507A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2F16-3F60-4C69-AEEC-78562A73500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B152E-35D4-46CF-91E8-A873DC1507A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2F16-3F60-4C69-AEEC-78562A73500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B152E-35D4-46CF-91E8-A873DC1507A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2F16-3F60-4C69-AEEC-78562A73500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B152E-35D4-46CF-91E8-A873DC1507A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2F16-3F60-4C69-AEEC-78562A73500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B152E-35D4-46CF-91E8-A873DC1507A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2F16-3F60-4C69-AEEC-78562A73500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B152E-35D4-46CF-91E8-A873DC1507A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2F16-3F60-4C69-AEEC-78562A73500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B152E-35D4-46CF-91E8-A873DC1507A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2F16-3F60-4C69-AEEC-78562A73500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B152E-35D4-46CF-91E8-A873DC1507A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2F16-3F60-4C69-AEEC-78562A73500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B152E-35D4-46CF-91E8-A873DC1507A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2F16-3F60-4C69-AEEC-78562A73500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B152E-35D4-46CF-91E8-A873DC1507A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12F16-3F60-4C69-AEEC-78562A73500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7E1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2012-09-17T10:36:09Z</dcterms:created>
  <dcterms:modified xsi:type="dcterms:W3CDTF">2012-09-17T10:36:30Z</dcterms:modified>
</cp:coreProperties>
</file>