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76BF-CC30-414E-9D12-9556BE2BC0A6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877A-A388-4D08-9E54-B95BB8560D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76BF-CC30-414E-9D12-9556BE2BC0A6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877A-A388-4D08-9E54-B95BB8560D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76BF-CC30-414E-9D12-9556BE2BC0A6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877A-A388-4D08-9E54-B95BB8560D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76BF-CC30-414E-9D12-9556BE2BC0A6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877A-A388-4D08-9E54-B95BB8560D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76BF-CC30-414E-9D12-9556BE2BC0A6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877A-A388-4D08-9E54-B95BB8560D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76BF-CC30-414E-9D12-9556BE2BC0A6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877A-A388-4D08-9E54-B95BB8560D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76BF-CC30-414E-9D12-9556BE2BC0A6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877A-A388-4D08-9E54-B95BB8560D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76BF-CC30-414E-9D12-9556BE2BC0A6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877A-A388-4D08-9E54-B95BB8560D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76BF-CC30-414E-9D12-9556BE2BC0A6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877A-A388-4D08-9E54-B95BB8560D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76BF-CC30-414E-9D12-9556BE2BC0A6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877A-A388-4D08-9E54-B95BB8560D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76BF-CC30-414E-9D12-9556BE2BC0A6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877A-A388-4D08-9E54-B95BB8560D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876BF-CC30-414E-9D12-9556BE2BC0A6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E877A-A388-4D08-9E54-B95BB8560D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33C7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2012-09-19T10:21:29Z</dcterms:created>
  <dcterms:modified xsi:type="dcterms:W3CDTF">2012-09-19T10:21:36Z</dcterms:modified>
</cp:coreProperties>
</file>