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48F3-0290-499E-948F-10336061C1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16827-E952-4BC6-854C-1887FFADCB3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E6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2012-09-19T10:21:03Z</dcterms:created>
  <dcterms:modified xsi:type="dcterms:W3CDTF">2012-09-19T10:21:09Z</dcterms:modified>
</cp:coreProperties>
</file>