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20D81-2238-493E-B785-8FDD461AADB0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8DAE-9257-4D6E-8C57-40FFD46243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00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2012-09-19T10:20:31Z</dcterms:created>
  <dcterms:modified xsi:type="dcterms:W3CDTF">2012-09-19T10:20:41Z</dcterms:modified>
</cp:coreProperties>
</file>