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2F40-A2C6-43CE-972D-78F98EF9E677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4E728-28D5-4B82-BAF7-37BAFA9284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0C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2012-09-19T10:20:02Z</dcterms:created>
  <dcterms:modified xsi:type="dcterms:W3CDTF">2012-09-19T10:20:13Z</dcterms:modified>
</cp:coreProperties>
</file>