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428C-2DD4-4F27-A546-BF36DB364CC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E5E95-0F66-427E-8ED8-B7DD93B119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DD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2012-09-19T10:19:21Z</dcterms:created>
  <dcterms:modified xsi:type="dcterms:W3CDTF">2012-09-19T10:19:27Z</dcterms:modified>
</cp:coreProperties>
</file>