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6995B-A099-476B-976E-6698AEC184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56D8-6216-4AF7-8F2E-FCF105D433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1D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2012-09-19T10:19:01Z</dcterms:created>
  <dcterms:modified xsi:type="dcterms:W3CDTF">2012-09-19T10:19:08Z</dcterms:modified>
</cp:coreProperties>
</file>