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54DD-7BE2-4D21-9FFF-4964D09A3D7D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14744-E806-4088-937B-724F987149C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A3F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2012-09-19T10:18:41Z</dcterms:created>
  <dcterms:modified xsi:type="dcterms:W3CDTF">2012-09-19T10:18:49Z</dcterms:modified>
</cp:coreProperties>
</file>