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3632-4361-46A5-ABF2-4686E335861C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B714-6861-4325-8000-287F77ED7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FB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2012-09-19T10:18:24Z</dcterms:created>
  <dcterms:modified xsi:type="dcterms:W3CDTF">2012-09-19T10:18:30Z</dcterms:modified>
</cp:coreProperties>
</file>