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9822C-5C96-45D5-A7F6-D8E72D37C9A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52196-2F7F-4887-9699-537E46611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0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2012-09-19T10:06:02Z</dcterms:created>
  <dcterms:modified xsi:type="dcterms:W3CDTF">2012-09-19T10:06:08Z</dcterms:modified>
</cp:coreProperties>
</file>