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4EDE7-75EB-4233-B1E4-E3BBA7A2E69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8C459-8658-4394-8565-4FB7E6EF69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6E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2012-09-19T10:05:40Z</dcterms:created>
  <dcterms:modified xsi:type="dcterms:W3CDTF">2012-09-19T10:05:49Z</dcterms:modified>
</cp:coreProperties>
</file>