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8FBA0-8470-4D47-AAF4-011D2B583CDA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21770-C61B-4FF7-83B6-2D3412197D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DB0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2012-09-17T08:25:28Z</dcterms:created>
  <dcterms:modified xsi:type="dcterms:W3CDTF">2012-09-17T08:25:37Z</dcterms:modified>
</cp:coreProperties>
</file>