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C06E-FDE3-473F-A4DD-E0925C866E8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CB83-36AC-469D-8146-92CFE1B5FE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C06E-FDE3-473F-A4DD-E0925C866E8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CB83-36AC-469D-8146-92CFE1B5FE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C06E-FDE3-473F-A4DD-E0925C866E8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CB83-36AC-469D-8146-92CFE1B5FE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C06E-FDE3-473F-A4DD-E0925C866E8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CB83-36AC-469D-8146-92CFE1B5FE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C06E-FDE3-473F-A4DD-E0925C866E8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CB83-36AC-469D-8146-92CFE1B5FE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C06E-FDE3-473F-A4DD-E0925C866E8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CB83-36AC-469D-8146-92CFE1B5FE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C06E-FDE3-473F-A4DD-E0925C866E8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CB83-36AC-469D-8146-92CFE1B5FE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C06E-FDE3-473F-A4DD-E0925C866E8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CB83-36AC-469D-8146-92CFE1B5FE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C06E-FDE3-473F-A4DD-E0925C866E8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CB83-36AC-469D-8146-92CFE1B5FE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C06E-FDE3-473F-A4DD-E0925C866E8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CB83-36AC-469D-8146-92CFE1B5FE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C06E-FDE3-473F-A4DD-E0925C866E8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CB83-36AC-469D-8146-92CFE1B5FE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AC06E-FDE3-473F-A4DD-E0925C866E8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7CB83-36AC-469D-8146-92CFE1B5FE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7445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2012-09-19T10:05:23Z</dcterms:created>
  <dcterms:modified xsi:type="dcterms:W3CDTF">2012-09-19T10:05:29Z</dcterms:modified>
</cp:coreProperties>
</file>