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FA5A-370B-45AD-A009-943E397C9E0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C3163-86F7-4A7A-9008-975BAFE57D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F8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2012-09-19T10:05:05Z</dcterms:created>
  <dcterms:modified xsi:type="dcterms:W3CDTF">2012-09-19T10:05:12Z</dcterms:modified>
</cp:coreProperties>
</file>