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44DD-EFD4-4854-BAAB-627931B0659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B3D63-D2A5-4DB6-A4DB-4517877E139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44DD-EFD4-4854-BAAB-627931B0659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B3D63-D2A5-4DB6-A4DB-4517877E139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44DD-EFD4-4854-BAAB-627931B0659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B3D63-D2A5-4DB6-A4DB-4517877E139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44DD-EFD4-4854-BAAB-627931B0659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B3D63-D2A5-4DB6-A4DB-4517877E139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44DD-EFD4-4854-BAAB-627931B0659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B3D63-D2A5-4DB6-A4DB-4517877E139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44DD-EFD4-4854-BAAB-627931B0659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B3D63-D2A5-4DB6-A4DB-4517877E139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44DD-EFD4-4854-BAAB-627931B0659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B3D63-D2A5-4DB6-A4DB-4517877E139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44DD-EFD4-4854-BAAB-627931B0659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B3D63-D2A5-4DB6-A4DB-4517877E139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44DD-EFD4-4854-BAAB-627931B0659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B3D63-D2A5-4DB6-A4DB-4517877E139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44DD-EFD4-4854-BAAB-627931B0659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B3D63-D2A5-4DB6-A4DB-4517877E139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44DD-EFD4-4854-BAAB-627931B0659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B3D63-D2A5-4DB6-A4DB-4517877E139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944DD-EFD4-4854-BAAB-627931B0659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B3D63-D2A5-4DB6-A4DB-4517877E139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EF8A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2012-09-19T10:04:49Z</dcterms:created>
  <dcterms:modified xsi:type="dcterms:W3CDTF">2012-09-19T10:04:55Z</dcterms:modified>
</cp:coreProperties>
</file>