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8C77-82A3-4097-B4C2-DA110C0B1B93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C0477-9B56-4883-8C3C-8E6960C172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3C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2012-09-19T10:04:29Z</dcterms:created>
  <dcterms:modified xsi:type="dcterms:W3CDTF">2012-09-19T10:04:37Z</dcterms:modified>
</cp:coreProperties>
</file>