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49134-EF80-45DC-BCED-EF3A4D5D18D2}" type="datetimeFigureOut">
              <a:rPr lang="zh-CN" altLang="en-US" smtClean="0"/>
              <a:t>2012/9/19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1C5DD2-0615-416E-8E05-F543DB81286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2e5137.tmp"/>
          <p:cNvPicPr>
            <a:picLocks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pc</dc:creator>
  <cp:lastModifiedBy>pc</cp:lastModifiedBy>
  <cp:revision>1</cp:revision>
  <dcterms:created xsi:type="dcterms:W3CDTF">2012-09-19T10:04:08Z</dcterms:created>
  <dcterms:modified xsi:type="dcterms:W3CDTF">2012-09-19T10:04:16Z</dcterms:modified>
</cp:coreProperties>
</file>