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9B41-06C5-4092-BB3C-89F7EC5006DB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DA8C-902B-4E95-9300-4531511A93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9B41-06C5-4092-BB3C-89F7EC5006DB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DA8C-902B-4E95-9300-4531511A93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9B41-06C5-4092-BB3C-89F7EC5006DB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DA8C-902B-4E95-9300-4531511A93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9B41-06C5-4092-BB3C-89F7EC5006DB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DA8C-902B-4E95-9300-4531511A93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9B41-06C5-4092-BB3C-89F7EC5006DB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DA8C-902B-4E95-9300-4531511A93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9B41-06C5-4092-BB3C-89F7EC5006DB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DA8C-902B-4E95-9300-4531511A93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9B41-06C5-4092-BB3C-89F7EC5006DB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DA8C-902B-4E95-9300-4531511A93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9B41-06C5-4092-BB3C-89F7EC5006DB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DA8C-902B-4E95-9300-4531511A93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9B41-06C5-4092-BB3C-89F7EC5006DB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DA8C-902B-4E95-9300-4531511A93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9B41-06C5-4092-BB3C-89F7EC5006DB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DA8C-902B-4E95-9300-4531511A93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9B41-06C5-4092-BB3C-89F7EC5006DB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2DA8C-902B-4E95-9300-4531511A93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39B41-06C5-4092-BB3C-89F7EC5006DB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2DA8C-902B-4E95-9300-4531511A93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A7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2012-09-19T10:03:47Z</dcterms:created>
  <dcterms:modified xsi:type="dcterms:W3CDTF">2012-09-19T10:03:54Z</dcterms:modified>
</cp:coreProperties>
</file>