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6680-DEA5-4747-B9F1-CBEEAEDDC58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DC3B2-5E7C-4D33-816D-A4FA47F310A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11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2012-09-19T10:03:27Z</dcterms:created>
  <dcterms:modified xsi:type="dcterms:W3CDTF">2012-09-19T10:03:33Z</dcterms:modified>
</cp:coreProperties>
</file>