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31BEC-E27E-46CF-B07C-2ACB366880A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C93D2-CBD8-43D3-8961-76E578F4B7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6B1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2012-09-19T10:03:09Z</dcterms:created>
  <dcterms:modified xsi:type="dcterms:W3CDTF">2012-09-19T10:03:17Z</dcterms:modified>
</cp:coreProperties>
</file>