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A9F3-FF64-450C-AA58-2A3D9B72B86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D714-C127-4709-8767-9A1AB8C790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A9F3-FF64-450C-AA58-2A3D9B72B86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D714-C127-4709-8767-9A1AB8C790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A9F3-FF64-450C-AA58-2A3D9B72B86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D714-C127-4709-8767-9A1AB8C790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A9F3-FF64-450C-AA58-2A3D9B72B86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D714-C127-4709-8767-9A1AB8C790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A9F3-FF64-450C-AA58-2A3D9B72B86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D714-C127-4709-8767-9A1AB8C790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A9F3-FF64-450C-AA58-2A3D9B72B86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D714-C127-4709-8767-9A1AB8C790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A9F3-FF64-450C-AA58-2A3D9B72B86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D714-C127-4709-8767-9A1AB8C790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A9F3-FF64-450C-AA58-2A3D9B72B86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D714-C127-4709-8767-9A1AB8C790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A9F3-FF64-450C-AA58-2A3D9B72B86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D714-C127-4709-8767-9A1AB8C790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A9F3-FF64-450C-AA58-2A3D9B72B86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D714-C127-4709-8767-9A1AB8C790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A9F3-FF64-450C-AA58-2A3D9B72B86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D714-C127-4709-8767-9A1AB8C790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2A9F3-FF64-450C-AA58-2A3D9B72B86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4D714-C127-4709-8767-9A1AB8C790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1195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2012-09-19T10:02:46Z</dcterms:created>
  <dcterms:modified xsi:type="dcterms:W3CDTF">2012-09-19T10:02:57Z</dcterms:modified>
</cp:coreProperties>
</file>