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BC8D-7477-426B-B574-CBDE664F475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88338-3875-4C35-A67C-85CE22AC05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22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2012-09-19T10:02:26Z</dcterms:created>
  <dcterms:modified xsi:type="dcterms:W3CDTF">2012-09-19T10:02:34Z</dcterms:modified>
</cp:coreProperties>
</file>