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EA138-54F0-4CAE-A5FB-27CD968FADEB}" type="datetimeFigureOut">
              <a:rPr lang="zh-CN" altLang="en-US" smtClean="0"/>
              <a:t>2012/9/17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B87C8-2E3F-4DD9-B432-6CB2E7F1343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8D3A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2012-09-17T08:25:08Z</dcterms:created>
  <dcterms:modified xsi:type="dcterms:W3CDTF">2012-09-17T08:25:18Z</dcterms:modified>
</cp:coreProperties>
</file>