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ACD82-E917-44F2-96DA-71B9E705B39A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62D2-7493-438A-973A-0023BE6FE39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7AE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2012-09-19T10:02:08Z</dcterms:created>
  <dcterms:modified xsi:type="dcterms:W3CDTF">2012-09-19T10:02:13Z</dcterms:modified>
</cp:coreProperties>
</file>