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C6AE-7A11-4C9B-B272-CC61B3D371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9018-ADB5-4D03-90C4-CBBBA1849C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C6AE-7A11-4C9B-B272-CC61B3D371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9018-ADB5-4D03-90C4-CBBBA1849C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C6AE-7A11-4C9B-B272-CC61B3D371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9018-ADB5-4D03-90C4-CBBBA1849C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C6AE-7A11-4C9B-B272-CC61B3D371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9018-ADB5-4D03-90C4-CBBBA1849C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C6AE-7A11-4C9B-B272-CC61B3D371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9018-ADB5-4D03-90C4-CBBBA1849C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C6AE-7A11-4C9B-B272-CC61B3D371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9018-ADB5-4D03-90C4-CBBBA1849C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C6AE-7A11-4C9B-B272-CC61B3D371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9018-ADB5-4D03-90C4-CBBBA1849C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C6AE-7A11-4C9B-B272-CC61B3D371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9018-ADB5-4D03-90C4-CBBBA1849C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C6AE-7A11-4C9B-B272-CC61B3D371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9018-ADB5-4D03-90C4-CBBBA1849C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C6AE-7A11-4C9B-B272-CC61B3D371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9018-ADB5-4D03-90C4-CBBBA1849C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BC6AE-7A11-4C9B-B272-CC61B3D371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99018-ADB5-4D03-90C4-CBBBA1849C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C6AE-7A11-4C9B-B272-CC61B3D371D4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99018-ADB5-4D03-90C4-CBBBA1849C1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2E64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2012-09-19T10:01:48Z</dcterms:created>
  <dcterms:modified xsi:type="dcterms:W3CDTF">2012-09-19T10:01:54Z</dcterms:modified>
</cp:coreProperties>
</file>