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601FA-7DD6-4239-AE3B-578AE266B9FB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CCA4-082A-4A61-A2B1-E13F9C7E66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EEC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2012-09-19T10:01:32Z</dcterms:created>
  <dcterms:modified xsi:type="dcterms:W3CDTF">2012-09-19T10:01:38Z</dcterms:modified>
</cp:coreProperties>
</file>