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14F70-7F2A-4B7F-BEFB-D2F2527E405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3E3E-A433-4416-A9AD-264310899F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E1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2012-09-19T10:01:15Z</dcterms:created>
  <dcterms:modified xsi:type="dcterms:W3CDTF">2012-09-19T10:01:21Z</dcterms:modified>
</cp:coreProperties>
</file>