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5E481-8C22-4A51-A85D-96CB5A55FACF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20A98-6EF5-4B11-BC32-BCFCCC3F5D2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1DDD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2012-09-19T10:00:38Z</dcterms:created>
  <dcterms:modified xsi:type="dcterms:W3CDTF">2012-09-19T10:00:45Z</dcterms:modified>
</cp:coreProperties>
</file>