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5ED6-7329-4234-8E83-020E79C855A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46A32-69BE-4AD6-BF59-C9D913C695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5ED6-7329-4234-8E83-020E79C855A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46A32-69BE-4AD6-BF59-C9D913C695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5ED6-7329-4234-8E83-020E79C855A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46A32-69BE-4AD6-BF59-C9D913C695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5ED6-7329-4234-8E83-020E79C855A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46A32-69BE-4AD6-BF59-C9D913C695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5ED6-7329-4234-8E83-020E79C855A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46A32-69BE-4AD6-BF59-C9D913C695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5ED6-7329-4234-8E83-020E79C855A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46A32-69BE-4AD6-BF59-C9D913C695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5ED6-7329-4234-8E83-020E79C855A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46A32-69BE-4AD6-BF59-C9D913C695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5ED6-7329-4234-8E83-020E79C855A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46A32-69BE-4AD6-BF59-C9D913C695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5ED6-7329-4234-8E83-020E79C855A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46A32-69BE-4AD6-BF59-C9D913C695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5ED6-7329-4234-8E83-020E79C855A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46A32-69BE-4AD6-BF59-C9D913C695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5ED6-7329-4234-8E83-020E79C855A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46A32-69BE-4AD6-BF59-C9D913C695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05ED6-7329-4234-8E83-020E79C855A5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46A32-69BE-4AD6-BF59-C9D913C695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CD7B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2012-09-19T10:00:18Z</dcterms:created>
  <dcterms:modified xsi:type="dcterms:W3CDTF">2012-09-19T10:00:24Z</dcterms:modified>
</cp:coreProperties>
</file>