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B6AD-C3CD-4757-84AD-3CB650E22582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AC0B-7B2F-48D7-89D8-0DDC2336B4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B6AD-C3CD-4757-84AD-3CB650E22582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AC0B-7B2F-48D7-89D8-0DDC2336B4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B6AD-C3CD-4757-84AD-3CB650E22582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AC0B-7B2F-48D7-89D8-0DDC2336B4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B6AD-C3CD-4757-84AD-3CB650E22582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AC0B-7B2F-48D7-89D8-0DDC2336B4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B6AD-C3CD-4757-84AD-3CB650E22582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AC0B-7B2F-48D7-89D8-0DDC2336B4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B6AD-C3CD-4757-84AD-3CB650E22582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AC0B-7B2F-48D7-89D8-0DDC2336B4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B6AD-C3CD-4757-84AD-3CB650E22582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AC0B-7B2F-48D7-89D8-0DDC2336B4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B6AD-C3CD-4757-84AD-3CB650E22582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AC0B-7B2F-48D7-89D8-0DDC2336B4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B6AD-C3CD-4757-84AD-3CB650E22582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AC0B-7B2F-48D7-89D8-0DDC2336B4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B6AD-C3CD-4757-84AD-3CB650E22582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AC0B-7B2F-48D7-89D8-0DDC2336B4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B6AD-C3CD-4757-84AD-3CB650E22582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5AC0B-7B2F-48D7-89D8-0DDC2336B4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9B6AD-C3CD-4757-84AD-3CB650E22582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5AC0B-7B2F-48D7-89D8-0DDC2336B4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862E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2012-09-19T09:59:59Z</dcterms:created>
  <dcterms:modified xsi:type="dcterms:W3CDTF">2012-09-19T10:00:05Z</dcterms:modified>
</cp:coreProperties>
</file>