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F5962-567C-4C05-B5C3-6AE0F1CB7C6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1EB4A-6D75-45D7-8676-1BBE63E2133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3AC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2012-09-19T09:59:40Z</dcterms:created>
  <dcterms:modified xsi:type="dcterms:W3CDTF">2012-09-19T09:59:46Z</dcterms:modified>
</cp:coreProperties>
</file>