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3E4-D95B-486B-9982-6A2B04FEFD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375-BE22-4987-B8F8-20195089BC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3E4-D95B-486B-9982-6A2B04FEFD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375-BE22-4987-B8F8-20195089BC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3E4-D95B-486B-9982-6A2B04FEFD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375-BE22-4987-B8F8-20195089BC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3E4-D95B-486B-9982-6A2B04FEFD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375-BE22-4987-B8F8-20195089BC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3E4-D95B-486B-9982-6A2B04FEFD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375-BE22-4987-B8F8-20195089BC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3E4-D95B-486B-9982-6A2B04FEFD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375-BE22-4987-B8F8-20195089BC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3E4-D95B-486B-9982-6A2B04FEFD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375-BE22-4987-B8F8-20195089BC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3E4-D95B-486B-9982-6A2B04FEFD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375-BE22-4987-B8F8-20195089BC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3E4-D95B-486B-9982-6A2B04FEFD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375-BE22-4987-B8F8-20195089BC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3E4-D95B-486B-9982-6A2B04FEFD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375-BE22-4987-B8F8-20195089BC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3E4-D95B-486B-9982-6A2B04FEFD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375-BE22-4987-B8F8-20195089BC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A3E4-D95B-486B-9982-6A2B04FEFD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74375-BE22-4987-B8F8-20195089BC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EC4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2012-09-19T09:59:20Z</dcterms:created>
  <dcterms:modified xsi:type="dcterms:W3CDTF">2012-09-19T09:59:30Z</dcterms:modified>
</cp:coreProperties>
</file>