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F519-5240-400F-BDE3-D31EAF1E26D8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4483-3827-48D1-B55A-92D709083AD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F519-5240-400F-BDE3-D31EAF1E26D8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4483-3827-48D1-B55A-92D709083AD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F519-5240-400F-BDE3-D31EAF1E26D8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4483-3827-48D1-B55A-92D709083AD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F519-5240-400F-BDE3-D31EAF1E26D8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4483-3827-48D1-B55A-92D709083AD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F519-5240-400F-BDE3-D31EAF1E26D8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4483-3827-48D1-B55A-92D709083AD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F519-5240-400F-BDE3-D31EAF1E26D8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4483-3827-48D1-B55A-92D709083AD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F519-5240-400F-BDE3-D31EAF1E26D8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4483-3827-48D1-B55A-92D709083AD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F519-5240-400F-BDE3-D31EAF1E26D8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4483-3827-48D1-B55A-92D709083AD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F519-5240-400F-BDE3-D31EAF1E26D8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4483-3827-48D1-B55A-92D709083AD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F519-5240-400F-BDE3-D31EAF1E26D8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4483-3827-48D1-B55A-92D709083AD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F519-5240-400F-BDE3-D31EAF1E26D8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04483-3827-48D1-B55A-92D709083AD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F519-5240-400F-BDE3-D31EAF1E26D8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04483-3827-48D1-B55A-92D709083AD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1194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1</cp:revision>
  <dcterms:created xsi:type="dcterms:W3CDTF">2012-09-17T08:24:37Z</dcterms:created>
  <dcterms:modified xsi:type="dcterms:W3CDTF">2012-09-17T08:24:51Z</dcterms:modified>
</cp:coreProperties>
</file>