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A7EF-229A-4CEF-8413-87BC694BDF74}" type="datetimeFigureOut">
              <a:rPr lang="en-GB" smtClean="0"/>
              <a:t>31/08/2012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9F18-B47E-49EB-88CD-9BD8C956DC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51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A7EF-229A-4CEF-8413-87BC694BDF74}" type="datetimeFigureOut">
              <a:rPr lang="en-GB" smtClean="0"/>
              <a:t>31/08/2012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9F18-B47E-49EB-88CD-9BD8C956DC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321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A7EF-229A-4CEF-8413-87BC694BDF74}" type="datetimeFigureOut">
              <a:rPr lang="en-GB" smtClean="0"/>
              <a:t>31/08/2012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9F18-B47E-49EB-88CD-9BD8C956DC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070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A7EF-229A-4CEF-8413-87BC694BDF74}" type="datetimeFigureOut">
              <a:rPr lang="en-GB" smtClean="0"/>
              <a:t>31/08/2012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9F18-B47E-49EB-88CD-9BD8C956DC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789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A7EF-229A-4CEF-8413-87BC694BDF74}" type="datetimeFigureOut">
              <a:rPr lang="en-GB" smtClean="0"/>
              <a:t>31/08/2012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9F18-B47E-49EB-88CD-9BD8C956DC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706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A7EF-229A-4CEF-8413-87BC694BDF74}" type="datetimeFigureOut">
              <a:rPr lang="en-GB" smtClean="0"/>
              <a:t>31/08/2012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9F18-B47E-49EB-88CD-9BD8C956DC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184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A7EF-229A-4CEF-8413-87BC694BDF74}" type="datetimeFigureOut">
              <a:rPr lang="en-GB" smtClean="0"/>
              <a:t>31/08/2012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9F18-B47E-49EB-88CD-9BD8C956DC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865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A7EF-229A-4CEF-8413-87BC694BDF74}" type="datetimeFigureOut">
              <a:rPr lang="en-GB" smtClean="0"/>
              <a:t>31/08/2012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9F18-B47E-49EB-88CD-9BD8C956DC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103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A7EF-229A-4CEF-8413-87BC694BDF74}" type="datetimeFigureOut">
              <a:rPr lang="en-GB" smtClean="0"/>
              <a:t>31/08/2012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9F18-B47E-49EB-88CD-9BD8C956DC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963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A7EF-229A-4CEF-8413-87BC694BDF74}" type="datetimeFigureOut">
              <a:rPr lang="en-GB" smtClean="0"/>
              <a:t>31/08/2012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9F18-B47E-49EB-88CD-9BD8C956DC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118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A7EF-229A-4CEF-8413-87BC694BDF74}" type="datetimeFigureOut">
              <a:rPr lang="en-GB" smtClean="0"/>
              <a:t>31/08/2012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9F18-B47E-49EB-88CD-9BD8C956DC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836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0A7EF-229A-4CEF-8413-87BC694BDF74}" type="datetimeFigureOut">
              <a:rPr lang="en-GB" smtClean="0"/>
              <a:t>31/08/2012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A9F18-B47E-49EB-88CD-9BD8C956DC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83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emf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245" y="648264"/>
            <a:ext cx="6675511" cy="4866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2257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8640"/>
            <a:ext cx="6099666" cy="6490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9793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640"/>
            <a:ext cx="6336704" cy="6554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8424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50032"/>
            <a:ext cx="6336704" cy="6340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5167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4664"/>
            <a:ext cx="7209301" cy="6266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5484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6632"/>
            <a:ext cx="6264696" cy="648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124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26794"/>
            <a:ext cx="8136904" cy="6004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6137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590" y="260648"/>
            <a:ext cx="5927572" cy="6115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8876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913" y="260648"/>
            <a:ext cx="6138272" cy="5933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9856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913" y="204788"/>
            <a:ext cx="5718175" cy="645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78431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491" y="476672"/>
            <a:ext cx="7044248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2111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908720"/>
            <a:ext cx="8352927" cy="424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4578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24380"/>
            <a:ext cx="7200800" cy="6209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37356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913" y="681484"/>
            <a:ext cx="6184096" cy="5627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41499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77224"/>
            <a:ext cx="6120680" cy="6027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63099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913" y="332656"/>
            <a:ext cx="6405833" cy="5596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06526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73902"/>
            <a:ext cx="7272808" cy="5855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60187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913" y="927980"/>
            <a:ext cx="6675511" cy="4377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40641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76672"/>
            <a:ext cx="6675511" cy="5374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0299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32656"/>
            <a:ext cx="6356050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74920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913" y="404664"/>
            <a:ext cx="5932737" cy="5842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40381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5" y="404664"/>
            <a:ext cx="6895774" cy="594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5073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55" y="692696"/>
            <a:ext cx="7784890" cy="488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00477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913" y="457750"/>
            <a:ext cx="6243463" cy="548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67538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913" y="223169"/>
            <a:ext cx="5883423" cy="6241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90128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913" y="188640"/>
            <a:ext cx="5923993" cy="6267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04771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913" y="74613"/>
            <a:ext cx="5718175" cy="671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41166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584" y="2424820"/>
            <a:ext cx="7336832" cy="2008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77333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236" y="548680"/>
            <a:ext cx="6879421" cy="5328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31980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185" y="1052736"/>
            <a:ext cx="7559880" cy="4056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83386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95900"/>
            <a:ext cx="7027490" cy="4859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97794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462" y="476672"/>
            <a:ext cx="7026286" cy="5344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38087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7" y="382318"/>
            <a:ext cx="6192688" cy="6098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6892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83509"/>
            <a:ext cx="7632848" cy="5890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03587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3" y="379143"/>
            <a:ext cx="7128792" cy="5699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89312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1" y="240500"/>
            <a:ext cx="6099448" cy="6006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24990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196752"/>
            <a:ext cx="6829284" cy="3966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947073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638" y="332656"/>
            <a:ext cx="6252706" cy="5709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839244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913" y="244099"/>
            <a:ext cx="6099447" cy="599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18117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69774"/>
            <a:ext cx="6315472" cy="6168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90015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92696"/>
            <a:ext cx="7634849" cy="518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8760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476672"/>
            <a:ext cx="7179567" cy="5680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799537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913" y="234950"/>
            <a:ext cx="5718175" cy="639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187193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1" y="548680"/>
            <a:ext cx="6561393" cy="5490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3497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889" y="548680"/>
            <a:ext cx="8286223" cy="5576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35056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153" y="476672"/>
            <a:ext cx="6099447" cy="5735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578126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48680"/>
            <a:ext cx="6387479" cy="581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901589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5" y="188640"/>
            <a:ext cx="5883424" cy="6510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720790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913" y="184150"/>
            <a:ext cx="5718175" cy="649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620914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913" y="239713"/>
            <a:ext cx="5718175" cy="638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737113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20688"/>
            <a:ext cx="7026286" cy="5344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41654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836712"/>
            <a:ext cx="6880998" cy="5176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91124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873" y="476672"/>
            <a:ext cx="6531496" cy="5898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1040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96232"/>
            <a:ext cx="7776864" cy="6265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5301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40" y="355266"/>
            <a:ext cx="8280920" cy="614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996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17059"/>
            <a:ext cx="7056784" cy="6363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9123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88640"/>
            <a:ext cx="6951451" cy="6494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076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57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John Wiley and Sons,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Norton, Elizabeth - Oxford</dc:creator>
  <cp:lastModifiedBy>Norton, Elizabeth - Oxford</cp:lastModifiedBy>
  <cp:revision>7</cp:revision>
  <dcterms:created xsi:type="dcterms:W3CDTF">2012-08-31T13:33:22Z</dcterms:created>
  <dcterms:modified xsi:type="dcterms:W3CDTF">2012-08-31T14:09:51Z</dcterms:modified>
</cp:coreProperties>
</file>