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  <p:sldId id="280" r:id="rId22"/>
    <p:sldId id="279" r:id="rId23"/>
    <p:sldId id="278" r:id="rId24"/>
    <p:sldId id="277" r:id="rId25"/>
    <p:sldId id="287" r:id="rId26"/>
    <p:sldId id="288" r:id="rId27"/>
    <p:sldId id="286" r:id="rId28"/>
    <p:sldId id="291" r:id="rId29"/>
    <p:sldId id="290" r:id="rId30"/>
    <p:sldId id="289" r:id="rId31"/>
    <p:sldId id="285" r:id="rId32"/>
    <p:sldId id="284" r:id="rId33"/>
    <p:sldId id="283" r:id="rId34"/>
    <p:sldId id="282" r:id="rId35"/>
    <p:sldId id="28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20" r:id="rId54"/>
    <p:sldId id="319" r:id="rId55"/>
    <p:sldId id="318" r:id="rId56"/>
    <p:sldId id="317" r:id="rId57"/>
    <p:sldId id="316" r:id="rId58"/>
    <p:sldId id="315" r:id="rId59"/>
    <p:sldId id="314" r:id="rId60"/>
    <p:sldId id="313" r:id="rId61"/>
    <p:sldId id="312" r:id="rId62"/>
    <p:sldId id="311" r:id="rId63"/>
    <p:sldId id="310" r:id="rId64"/>
    <p:sldId id="309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43" r:id="rId81"/>
    <p:sldId id="342" r:id="rId82"/>
    <p:sldId id="341" r:id="rId83"/>
    <p:sldId id="340" r:id="rId84"/>
    <p:sldId id="339" r:id="rId85"/>
    <p:sldId id="338" r:id="rId86"/>
    <p:sldId id="337" r:id="rId87"/>
    <p:sldId id="336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60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3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8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6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5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7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2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9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6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2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5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2674-A7E1-4CD9-A98F-66573112EA3C}" type="datetimeFigureOut">
              <a:rPr lang="en-GB" smtClean="0"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64CF-AED1-4795-A31B-34BB45228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2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38225"/>
            <a:ext cx="82105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9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7225"/>
            <a:ext cx="82296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6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23875"/>
            <a:ext cx="81915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0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47838"/>
            <a:ext cx="82867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20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625"/>
            <a:ext cx="822007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7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19100"/>
            <a:ext cx="8153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5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62025"/>
            <a:ext cx="82581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7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04913"/>
            <a:ext cx="82486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3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0550"/>
            <a:ext cx="81153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2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76325"/>
            <a:ext cx="82105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9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76238"/>
            <a:ext cx="83058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1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7275"/>
            <a:ext cx="8229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1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04863"/>
            <a:ext cx="81629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07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81038"/>
            <a:ext cx="81915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53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71613"/>
            <a:ext cx="81915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61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42975"/>
            <a:ext cx="81915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5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00100"/>
            <a:ext cx="82200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6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52513"/>
            <a:ext cx="82105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8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76288"/>
            <a:ext cx="81438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53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5263"/>
            <a:ext cx="81438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714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00113"/>
            <a:ext cx="82486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5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24013"/>
            <a:ext cx="82200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1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47750"/>
            <a:ext cx="82010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84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7188"/>
            <a:ext cx="82105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65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61975"/>
            <a:ext cx="81629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399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39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88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66788"/>
            <a:ext cx="81915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662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42988"/>
            <a:ext cx="81629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18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00100"/>
            <a:ext cx="8315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283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14388"/>
            <a:ext cx="82105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72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76288"/>
            <a:ext cx="83248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10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19188"/>
            <a:ext cx="81629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72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76350"/>
            <a:ext cx="81534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7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04900"/>
            <a:ext cx="81819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92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95375"/>
            <a:ext cx="820102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557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62075"/>
            <a:ext cx="82486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54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1088"/>
            <a:ext cx="82296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736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33500"/>
            <a:ext cx="82010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65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62063"/>
            <a:ext cx="84486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39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462088"/>
            <a:ext cx="82200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96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52500"/>
            <a:ext cx="81343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18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5350"/>
            <a:ext cx="82296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7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85888"/>
            <a:ext cx="81724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223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47738"/>
            <a:ext cx="83058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6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09725"/>
            <a:ext cx="82486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146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00138"/>
            <a:ext cx="82677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9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23913"/>
            <a:ext cx="82391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69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0"/>
            <a:ext cx="80665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947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85850"/>
            <a:ext cx="81819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74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90588"/>
            <a:ext cx="82867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89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2296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241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81075"/>
            <a:ext cx="82391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1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23913"/>
            <a:ext cx="81438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80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90613"/>
            <a:ext cx="82486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18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328738"/>
            <a:ext cx="81819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31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76325"/>
            <a:ext cx="82105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30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2296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18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4338"/>
            <a:ext cx="82486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67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66700"/>
            <a:ext cx="82391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501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33400"/>
            <a:ext cx="82391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84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95325"/>
            <a:ext cx="82391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774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57363"/>
            <a:ext cx="83343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59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931224" cy="682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3914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6700"/>
            <a:ext cx="81915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796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28675"/>
            <a:ext cx="82200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7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28675"/>
            <a:ext cx="82772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8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62075"/>
            <a:ext cx="82486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6414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062038"/>
            <a:ext cx="81057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155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47813"/>
            <a:ext cx="82677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7506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38288"/>
            <a:ext cx="80867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7293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81075"/>
            <a:ext cx="8191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931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1"/>
            <a:ext cx="76863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605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00175"/>
            <a:ext cx="81153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880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766763"/>
            <a:ext cx="82200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689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"/>
            <a:ext cx="728396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927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66750"/>
            <a:ext cx="823912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013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04925"/>
            <a:ext cx="82391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4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00138"/>
            <a:ext cx="82010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2774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33475"/>
            <a:ext cx="81629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2558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90588"/>
            <a:ext cx="81915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15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0038"/>
            <a:ext cx="81438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305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28625"/>
            <a:ext cx="82105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550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95350"/>
            <a:ext cx="82581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166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00038"/>
            <a:ext cx="813435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776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5288"/>
            <a:ext cx="83248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864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257300"/>
            <a:ext cx="82391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245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2388"/>
            <a:ext cx="82486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839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90513"/>
            <a:ext cx="823912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62013"/>
            <a:ext cx="82962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22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9100"/>
            <a:ext cx="83153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340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38113"/>
            <a:ext cx="825817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188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33475"/>
            <a:ext cx="82486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441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323975"/>
            <a:ext cx="81819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9819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52550"/>
            <a:ext cx="8153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669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33475"/>
            <a:ext cx="82486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424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2488"/>
            <a:ext cx="8162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425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38288"/>
            <a:ext cx="81819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92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Norton, Elizabeth - Oxford</dc:creator>
  <cp:lastModifiedBy>Norton, Elizabeth - Oxford</cp:lastModifiedBy>
  <cp:revision>12</cp:revision>
  <dcterms:created xsi:type="dcterms:W3CDTF">2013-02-22T13:18:12Z</dcterms:created>
  <dcterms:modified xsi:type="dcterms:W3CDTF">2013-02-22T15:07:03Z</dcterms:modified>
</cp:coreProperties>
</file>