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7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zh-CN" smtClean="0"/>
              <a:t>Click to edit Master subtitle style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876BF-CC30-414E-9D12-9556BE2BC0A6}" type="datetimeFigureOut">
              <a:rPr lang="zh-CN" altLang="en-US" smtClean="0"/>
              <a:t>2012/9/19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E877A-A388-4D08-9E54-B95BB8560D4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876BF-CC30-414E-9D12-9556BE2BC0A6}" type="datetimeFigureOut">
              <a:rPr lang="zh-CN" altLang="en-US" smtClean="0"/>
              <a:t>2012/9/19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E877A-A388-4D08-9E54-B95BB8560D4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876BF-CC30-414E-9D12-9556BE2BC0A6}" type="datetimeFigureOut">
              <a:rPr lang="zh-CN" altLang="en-US" smtClean="0"/>
              <a:t>2012/9/19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E877A-A388-4D08-9E54-B95BB8560D4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876BF-CC30-414E-9D12-9556BE2BC0A6}" type="datetimeFigureOut">
              <a:rPr lang="zh-CN" altLang="en-US" smtClean="0"/>
              <a:t>2012/9/19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E877A-A388-4D08-9E54-B95BB8560D4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876BF-CC30-414E-9D12-9556BE2BC0A6}" type="datetimeFigureOut">
              <a:rPr lang="zh-CN" altLang="en-US" smtClean="0"/>
              <a:t>2012/9/19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E877A-A388-4D08-9E54-B95BB8560D4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876BF-CC30-414E-9D12-9556BE2BC0A6}" type="datetimeFigureOut">
              <a:rPr lang="zh-CN" altLang="en-US" smtClean="0"/>
              <a:t>2012/9/19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E877A-A388-4D08-9E54-B95BB8560D4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876BF-CC30-414E-9D12-9556BE2BC0A6}" type="datetimeFigureOut">
              <a:rPr lang="zh-CN" altLang="en-US" smtClean="0"/>
              <a:t>2012/9/19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E877A-A388-4D08-9E54-B95BB8560D4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876BF-CC30-414E-9D12-9556BE2BC0A6}" type="datetimeFigureOut">
              <a:rPr lang="zh-CN" altLang="en-US" smtClean="0"/>
              <a:t>2012/9/19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E877A-A388-4D08-9E54-B95BB8560D4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876BF-CC30-414E-9D12-9556BE2BC0A6}" type="datetimeFigureOut">
              <a:rPr lang="zh-CN" altLang="en-US" smtClean="0"/>
              <a:t>2012/9/19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E877A-A388-4D08-9E54-B95BB8560D4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876BF-CC30-414E-9D12-9556BE2BC0A6}" type="datetimeFigureOut">
              <a:rPr lang="zh-CN" altLang="en-US" smtClean="0"/>
              <a:t>2012/9/19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E877A-A388-4D08-9E54-B95BB8560D4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876BF-CC30-414E-9D12-9556BE2BC0A6}" type="datetimeFigureOut">
              <a:rPr lang="zh-CN" altLang="en-US" smtClean="0"/>
              <a:t>2012/9/19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E877A-A388-4D08-9E54-B95BB8560D4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E876BF-CC30-414E-9D12-9556BE2BC0A6}" type="datetimeFigureOut">
              <a:rPr lang="zh-CN" altLang="en-US" smtClean="0"/>
              <a:t>2012/9/19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AE877A-A388-4D08-9E54-B95BB8560D4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2e33C7.tmp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pc</dc:creator>
  <cp:lastModifiedBy>pc</cp:lastModifiedBy>
  <cp:revision>1</cp:revision>
  <dcterms:created xsi:type="dcterms:W3CDTF">2012-09-19T10:21:29Z</dcterms:created>
  <dcterms:modified xsi:type="dcterms:W3CDTF">2012-09-19T10:21:36Z</dcterms:modified>
</cp:coreProperties>
</file>